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4" r:id="rId11"/>
    <p:sldId id="265" r:id="rId12"/>
    <p:sldId id="268" r:id="rId13"/>
    <p:sldId id="269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kazato Kenichi (CR/RTC3-AP)" initials="NK(" lastIdx="2" clrIdx="0">
    <p:extLst>
      <p:ext uri="{19B8F6BF-5375-455C-9EA6-DF929625EA0E}">
        <p15:presenceInfo xmlns:p15="http://schemas.microsoft.com/office/powerpoint/2012/main" userId="Nakazato Kenichi (CR/RTC3-AP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60"/>
  </p:normalViewPr>
  <p:slideViewPr>
    <p:cSldViewPr snapToGrid="0">
      <p:cViewPr varScale="1">
        <p:scale>
          <a:sx n="83" d="100"/>
          <a:sy n="83" d="100"/>
        </p:scale>
        <p:origin x="67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29T10:19:45.372" idx="1">
    <p:pos x="10" y="10"/>
    <p:text>you can clustering segments</p:text>
    <p:extLst>
      <p:ext uri="{C676402C-5697-4E1C-873F-D02D1690AC5C}">
        <p15:threadingInfo xmlns:p15="http://schemas.microsoft.com/office/powerpoint/2012/main" timeZoneBias="-540"/>
      </p:ext>
    </p:extLst>
  </p:cm>
  <p:cm authorId="1" dt="2020-04-29T10:20:24.844" idx="2">
    <p:pos x="10" y="146"/>
    <p:text>you can cluster line segments along each slope.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A96F-F712-412B-B41A-C740FDF20BFD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B585-16AA-440B-A180-6617C9FA2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A96F-F712-412B-B41A-C740FDF20BFD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B585-16AA-440B-A180-6617C9FA2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19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A96F-F712-412B-B41A-C740FDF20BFD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B585-16AA-440B-A180-6617C9FA2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81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A96F-F712-412B-B41A-C740FDF20BFD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B585-16AA-440B-A180-6617C9FA2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09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A96F-F712-412B-B41A-C740FDF20BFD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B585-16AA-440B-A180-6617C9FA2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07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A96F-F712-412B-B41A-C740FDF20BFD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B585-16AA-440B-A180-6617C9FA2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49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A96F-F712-412B-B41A-C740FDF20BFD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B585-16AA-440B-A180-6617C9FA2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32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A96F-F712-412B-B41A-C740FDF20BFD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B585-16AA-440B-A180-6617C9FA2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4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A96F-F712-412B-B41A-C740FDF20BFD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B585-16AA-440B-A180-6617C9FA2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71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A96F-F712-412B-B41A-C740FDF20BFD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B585-16AA-440B-A180-6617C9FA2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4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A96F-F712-412B-B41A-C740FDF20BFD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B585-16AA-440B-A180-6617C9FA2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37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6A96F-F712-412B-B41A-C740FDF20BFD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4B585-16AA-440B-A180-6617C9FA2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71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Detection of sand on belt conveyor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580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Sand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contours using </a:t>
            </a:r>
            <a:r>
              <a:rPr lang="en-US" dirty="0" err="1" smtClean="0"/>
              <a:t>OpenCV’s</a:t>
            </a:r>
            <a:r>
              <a:rPr lang="en-US" dirty="0" smtClean="0"/>
              <a:t> function </a:t>
            </a:r>
            <a:r>
              <a:rPr lang="en-US" dirty="0" err="1" smtClean="0"/>
              <a:t>findContours</a:t>
            </a:r>
            <a:endParaRPr lang="en-US" dirty="0" smtClean="0"/>
          </a:p>
          <a:p>
            <a:r>
              <a:rPr lang="en-US" dirty="0" smtClean="0"/>
              <a:t>Find bounding box of largest contour</a:t>
            </a:r>
          </a:p>
          <a:p>
            <a:r>
              <a:rPr lang="en-US" dirty="0" smtClean="0"/>
              <a:t>Crop image to box size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76" y="3567852"/>
            <a:ext cx="3447227" cy="2551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76" y="3567852"/>
            <a:ext cx="2662714" cy="248196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719782" y="4535055"/>
            <a:ext cx="1736436" cy="3232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33789" y="4249584"/>
            <a:ext cx="602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crop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39623" y="6049819"/>
            <a:ext cx="15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Resulting image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121476" y="6084061"/>
            <a:ext cx="3456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Green: bounding box of largest contour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20679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Sand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examples: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588" y="2352886"/>
            <a:ext cx="2557050" cy="1892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588" y="4559641"/>
            <a:ext cx="2554465" cy="18908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721" y="2502088"/>
            <a:ext cx="3318915" cy="16271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296" y="4805681"/>
            <a:ext cx="2316903" cy="156353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406320" y="3347981"/>
            <a:ext cx="2290619" cy="249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458102" y="5651574"/>
            <a:ext cx="2290619" cy="249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936862" y="2779586"/>
            <a:ext cx="1333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thresholding</a:t>
            </a:r>
            <a:r>
              <a:rPr lang="en-US" sz="1600" dirty="0" smtClean="0"/>
              <a:t> + cropping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946197" y="5126184"/>
            <a:ext cx="1333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thresholding</a:t>
            </a:r>
            <a:r>
              <a:rPr lang="en-US" sz="1600" dirty="0" smtClean="0"/>
              <a:t> + cropping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79505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Sand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Further rotate and crop images to remove more background and put focus on sand</a:t>
            </a:r>
          </a:p>
          <a:p>
            <a:r>
              <a:rPr lang="en-US" dirty="0" smtClean="0"/>
              <a:t>Rotate so that upper slope of the belt is horizontal</a:t>
            </a:r>
          </a:p>
          <a:p>
            <a:r>
              <a:rPr lang="en-US" dirty="0" smtClean="0"/>
              <a:t>Find completely black regions, crop image with same proportions on all sides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100" y="4101548"/>
            <a:ext cx="2334110" cy="21756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63719" y="6050426"/>
            <a:ext cx="166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Resulting image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8021204" y="5139654"/>
            <a:ext cx="816482" cy="260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80663" y="4820051"/>
            <a:ext cx="602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crop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528" y="4316835"/>
            <a:ext cx="1930687" cy="18144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025" y="4064542"/>
            <a:ext cx="2373811" cy="221267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903164" y="5166617"/>
            <a:ext cx="923637" cy="260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955661" y="4892598"/>
            <a:ext cx="75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656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Sand detection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68" y="1964707"/>
            <a:ext cx="3219765" cy="15785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7" y="4196081"/>
            <a:ext cx="2842226" cy="191803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770933" y="5086506"/>
            <a:ext cx="923637" cy="260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23430" y="4812487"/>
            <a:ext cx="75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rotate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3770933" y="2715289"/>
            <a:ext cx="923637" cy="260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23430" y="2441270"/>
            <a:ext cx="75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rotate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70" y="1941048"/>
            <a:ext cx="3316278" cy="16258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31" y="4196082"/>
            <a:ext cx="2821334" cy="190394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8021204" y="5139654"/>
            <a:ext cx="816482" cy="260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080663" y="4820051"/>
            <a:ext cx="602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crop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8010848" y="2675731"/>
            <a:ext cx="816482" cy="260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070307" y="2356128"/>
            <a:ext cx="602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crop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140" y="2090543"/>
            <a:ext cx="2851624" cy="14401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23" y="4237412"/>
            <a:ext cx="2791215" cy="190394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756036" y="6100022"/>
            <a:ext cx="166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Resulting image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684304" y="3514704"/>
            <a:ext cx="166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Resulting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207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resulting images can be used for further processing to classify sand types</a:t>
            </a:r>
          </a:p>
          <a:p>
            <a:r>
              <a:rPr lang="en-US" dirty="0" smtClean="0"/>
              <a:t>As the tested images are only some possible examples, values and parameters should be adjusted to the data that will </a:t>
            </a:r>
            <a:r>
              <a:rPr lang="en-US" smtClean="0"/>
              <a:t>be offered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426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 of our project is to classify sand or rock piles carried on a belt conveyor to get information on the condition of the belt conveyor</a:t>
            </a:r>
          </a:p>
          <a:p>
            <a:r>
              <a:rPr lang="en-US" dirty="0" smtClean="0"/>
              <a:t>The first step needed for classification is to crop the image by removing unwanted areas of the image</a:t>
            </a:r>
          </a:p>
          <a:p>
            <a:r>
              <a:rPr lang="en-US" dirty="0" smtClean="0"/>
              <a:t>In our case, we are only interested in sand on the belt conveyor, so we detect the sand piles and cut off the surroundings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816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Sand detection on belt conveyor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Detection process includes two steps: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Detection of belt conveyor</a:t>
            </a:r>
          </a:p>
          <a:p>
            <a:pPr lvl="2"/>
            <a:r>
              <a:rPr lang="en-US" dirty="0" smtClean="0"/>
              <a:t>As the surroundings might be noisy making sand detection difficult, we first detect the belt conveyor and remove the surroundings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Detection of sand pile</a:t>
            </a:r>
          </a:p>
          <a:p>
            <a:pPr lvl="2"/>
            <a:r>
              <a:rPr lang="en-US" dirty="0" smtClean="0"/>
              <a:t>Detect sand on the belt conveyor using thresholding</a:t>
            </a:r>
          </a:p>
          <a:p>
            <a:pPr lvl="2"/>
            <a:r>
              <a:rPr lang="en-US" dirty="0" smtClean="0"/>
              <a:t>Draw bounding box around detected sand and crop the image to this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24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Detection of belt conveyor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621" y="3651280"/>
            <a:ext cx="3456710" cy="2593151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Borders of a belt conveyor are defined by straight lines, so we search for lines in the image</a:t>
            </a:r>
          </a:p>
          <a:p>
            <a:r>
              <a:rPr lang="en-US" dirty="0" smtClean="0"/>
              <a:t>For that, we first apply a Canny edge detector and then the Hough line transform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60" y="3540018"/>
            <a:ext cx="3803957" cy="28156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86733" y="6244431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Original image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5273964" y="4821382"/>
            <a:ext cx="1265296" cy="415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73964" y="4024525"/>
            <a:ext cx="1265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Cann</a:t>
            </a:r>
            <a:r>
              <a:rPr lang="en-US" dirty="0" smtClean="0"/>
              <a:t>y edge + Hough transform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343217" y="4410204"/>
            <a:ext cx="1418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(red lines: result of Hough transform)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72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Detection of belt conveyor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38200" y="1409701"/>
            <a:ext cx="10515600" cy="261937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We just need the border lines (1 on the left and 1 on the right side of the belt conveyor)</a:t>
            </a:r>
          </a:p>
          <a:p>
            <a:r>
              <a:rPr lang="en-US" dirty="0" smtClean="0"/>
              <a:t>Thus, divide lines into left and right side by using k-means clustering</a:t>
            </a:r>
          </a:p>
          <a:p>
            <a:r>
              <a:rPr lang="en-US" dirty="0" smtClean="0"/>
              <a:t>Clustering:</a:t>
            </a:r>
          </a:p>
          <a:p>
            <a:pPr lvl="1"/>
            <a:r>
              <a:rPr lang="en-US" dirty="0" smtClean="0"/>
              <a:t>First, check slope values of the line segments</a:t>
            </a:r>
          </a:p>
          <a:p>
            <a:pPr lvl="1"/>
            <a:r>
              <a:rPr lang="en-US" dirty="0" smtClean="0"/>
              <a:t>If there are more positive values, delete lines with negative slope value, as those are not in the direction of the belt</a:t>
            </a:r>
          </a:p>
          <a:p>
            <a:pPr lvl="1"/>
            <a:r>
              <a:rPr lang="en-US" dirty="0" smtClean="0"/>
              <a:t>If there are more negative values, delete lines with positive value</a:t>
            </a:r>
          </a:p>
          <a:p>
            <a:pPr lvl="1"/>
            <a:r>
              <a:rPr lang="en-US" dirty="0" smtClean="0"/>
              <a:t>Apply k-means clustering </a:t>
            </a:r>
            <a:r>
              <a:rPr lang="en-US" dirty="0"/>
              <a:t>with 2 clusters </a:t>
            </a:r>
            <a:r>
              <a:rPr lang="en-US" dirty="0" smtClean="0"/>
              <a:t>to the center points of the line segments</a:t>
            </a:r>
          </a:p>
          <a:p>
            <a:r>
              <a:rPr lang="en-US" dirty="0" smtClean="0"/>
              <a:t>For the left group, find rightmost line, for the right group, find leftmost line and extend the found lines along whole image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5190835" y="5090615"/>
            <a:ext cx="1634837" cy="415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52485" y="4275411"/>
            <a:ext cx="1838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Delete lines with completely different direction</a:t>
            </a:r>
            <a:br>
              <a:rPr lang="en-US" sz="1200" dirty="0" smtClean="0"/>
            </a:br>
            <a:r>
              <a:rPr lang="en-US" sz="1200" dirty="0" smtClean="0"/>
              <a:t>+ group lines by clustering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0408645" y="4213452"/>
            <a:ext cx="1659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(red: left group, purple: right group, </a:t>
            </a:r>
          </a:p>
          <a:p>
            <a:r>
              <a:rPr lang="en-US" sz="1600" dirty="0" smtClean="0"/>
              <a:t>green: extended lines each for left and right group)</a:t>
            </a:r>
            <a:endParaRPr lang="en-US" sz="16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06" y="3804573"/>
            <a:ext cx="3517544" cy="26036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00" y="3804572"/>
            <a:ext cx="3517545" cy="260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10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Detection of belt conveyor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38200" y="1825626"/>
            <a:ext cx="10515600" cy="2055812"/>
          </a:xfrm>
        </p:spPr>
        <p:txBody>
          <a:bodyPr/>
          <a:lstStyle/>
          <a:p>
            <a:r>
              <a:rPr lang="en-US" dirty="0" smtClean="0"/>
              <a:t>Remove everything that is outside the 2 border lines</a:t>
            </a:r>
          </a:p>
          <a:p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5358688" y="4062869"/>
            <a:ext cx="1265296" cy="415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73964" y="3381913"/>
            <a:ext cx="1434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surroundings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727" y="2741114"/>
            <a:ext cx="3571365" cy="264351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958" y="2741114"/>
            <a:ext cx="3546539" cy="262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25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Detection of belt conveyor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7218" y="1690688"/>
            <a:ext cx="10633364" cy="1213139"/>
          </a:xfrm>
        </p:spPr>
        <p:txBody>
          <a:bodyPr>
            <a:normAutofit/>
          </a:bodyPr>
          <a:lstStyle/>
          <a:p>
            <a:r>
              <a:rPr lang="en-US" dirty="0" smtClean="0"/>
              <a:t>Using clustering, we can cope with different viewpoints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3" y="2427171"/>
            <a:ext cx="2240738" cy="168055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14" y="4524768"/>
            <a:ext cx="2247374" cy="16855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434" y="2293957"/>
            <a:ext cx="2645641" cy="19582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434" y="4386819"/>
            <a:ext cx="2645641" cy="195829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214142" y="3033995"/>
            <a:ext cx="1195934" cy="252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1" y="2310529"/>
            <a:ext cx="2627056" cy="1944536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7309891" y="3033995"/>
            <a:ext cx="1195934" cy="252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3214142" y="5201765"/>
            <a:ext cx="1195934" cy="252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4455377"/>
            <a:ext cx="2627056" cy="1944537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7341353" y="5239900"/>
            <a:ext cx="1195934" cy="252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96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Detection of belt conveyor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7218" y="1690688"/>
            <a:ext cx="10633364" cy="1213139"/>
          </a:xfrm>
        </p:spPr>
        <p:txBody>
          <a:bodyPr>
            <a:normAutofit/>
          </a:bodyPr>
          <a:lstStyle/>
          <a:p>
            <a:r>
              <a:rPr lang="en-US" dirty="0" smtClean="0"/>
              <a:t>Using clustering, we can cope with different viewpoints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3276678" y="3303782"/>
            <a:ext cx="742312" cy="3188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7532181" y="3286125"/>
            <a:ext cx="854348" cy="325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599" y="2266914"/>
            <a:ext cx="3353437" cy="24822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626" y="2297257"/>
            <a:ext cx="3353437" cy="24822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419350"/>
            <a:ext cx="2903106" cy="217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27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Sand detection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Smooth image using Gaussian blur</a:t>
            </a:r>
          </a:p>
          <a:p>
            <a:r>
              <a:rPr lang="en-US" dirty="0" smtClean="0"/>
              <a:t>Then, apply thresholding to detect sand lying on the belt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18" y="3193695"/>
            <a:ext cx="3857691" cy="28554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095" y="3193695"/>
            <a:ext cx="3914796" cy="289771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316327" y="4790334"/>
            <a:ext cx="1340695" cy="3081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90836" y="4144003"/>
            <a:ext cx="1636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Gaussian blur </a:t>
            </a:r>
          </a:p>
          <a:p>
            <a:r>
              <a:rPr lang="en-US" dirty="0" smtClean="0"/>
              <a:t>+ thresholding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056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566</Words>
  <Application>Microsoft Office PowerPoint</Application>
  <PresentationFormat>Widescreen</PresentationFormat>
  <Paragraphs>70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Detection of sand on belt conveyor</vt:lpstr>
      <vt:lpstr>Introduction</vt:lpstr>
      <vt:lpstr>Sand detection on belt conveyor</vt:lpstr>
      <vt:lpstr>1. Detection of belt conveyor</vt:lpstr>
      <vt:lpstr>1. Detection of belt conveyor</vt:lpstr>
      <vt:lpstr>1. Detection of belt conveyor</vt:lpstr>
      <vt:lpstr>1. Detection of belt conveyor</vt:lpstr>
      <vt:lpstr>1. Detection of belt conveyor</vt:lpstr>
      <vt:lpstr>2. Sand detection</vt:lpstr>
      <vt:lpstr>2. Sand detection</vt:lpstr>
      <vt:lpstr>2. Sand detection</vt:lpstr>
      <vt:lpstr>2. Sand detection</vt:lpstr>
      <vt:lpstr>2. Sand detection</vt:lpstr>
      <vt:lpstr>Outlook</vt:lpstr>
    </vt:vector>
  </TitlesOfParts>
  <Company>BOSCH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of sand on belt conveyor</dc:title>
  <dc:creator>FIXED-TERM Skorzinski Uta (CR/RTC3-AP)</dc:creator>
  <cp:lastModifiedBy>FIXED-TERM Skorzinski Uta (CR/PJ-AI-R34)</cp:lastModifiedBy>
  <cp:revision>38</cp:revision>
  <dcterms:created xsi:type="dcterms:W3CDTF">2020-04-27T05:56:09Z</dcterms:created>
  <dcterms:modified xsi:type="dcterms:W3CDTF">2020-05-20T08:05:00Z</dcterms:modified>
</cp:coreProperties>
</file>